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Development-of-cerebral-hemispher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Development-of-cerebral-hemispher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Development-of-cerebral-hemispher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Development-of-cerebral-hemispher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Development-of-cerebral-hemispher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Development-of-cerebral-hemispher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Development-of-cerebral-hemispher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Development-of-cerebral-hemispher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Development-of-cerebral-hemispher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Development-of-cerebral-hemispher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Development-of-cerebral-hemispher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Development-of-cerebral-hemispher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Development-of-cerebral-hemispher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Development-of-cerebral-hemispher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Development-of-cerebral-hemispher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Development-of-cerebral-hemispher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Development-of-cerebral-hemispher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Development-of-cerebral-hemispher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Development-of-cerebral-hemispher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Development-of-cerebral-hemispher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Development-of-cerebral-hemispher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Development-of-cerebral-hemispher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Development-of-cerebral-hemispher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Development-of-cerebral-hemispher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Development-of-cerebral-hemispher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Development-of-cerebral-hemispher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Development-of-cerebral-hemispher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Development-of-cerebral-hemispher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Development-of-cerebral-hemispher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Development-of-cerebral-hemispher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Development-of-cerebral-hemispher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Development-of-cerebral-hemisphere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Development-of-cerebral-hemisphere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Development-of-cerebral-hemispher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Development-of-cerebral-hemisphere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Development-of-cerebral-hemispher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Development-of-cerebral-hemisphere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Development-of-cerebral-hemispher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Development-of-cerebral-hemispher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Development-of-cerebral-hemispher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Development-of-cerebral-hemispher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Development-of-cerebral-hemispher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2025-01-30T08:48:25Z</dcterms:modified>
  <cp:category/>
</cp:coreProperties>
</file>